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8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TUS 3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hun foolish questionings, and genealogies, and strifes, and fightings about the law; for they are unprofitable and vai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that is heretical after a first and second admonition refuse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ing that such a one is perverted, and sinneth, being self-condemn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shall send Artemas unto thee, or Tychicus, give diligence to come unto me to Nicopolis: for there I have determined to wint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t forward Zenas the lawyer and Apollos on their journey diligently, that nothing be wanting unto the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t our people also learn to maintain good works for necessary uses, that they be not unfruitful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at are with me salute thee. Salute them that love us in faith. Grace be with you al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them in mind to be in subjection to rulers, to authorities, to be obedient, to be ready unto every good work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speak evil of no man, not to be contentious, to be gentle, shewing all meekness toward all me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also were aforetime foolish, disobedient, deceived, serving divers lusts and pleasures, living in malice and envy, hateful, hating one anoth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the kindness of God our Saviour, and his love toward man, appeared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by works done in righteousness, which we did ourselves, but according to his mercy he saved us, through the washing of regeneration and renewing of the Holy Ghost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he poured out upon us richly, through Jesus Christ our Saviour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, being justified by his grace, we might be made heirs according to the hope of eternal lif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aithful is the saying, and concerning these things I will that thou affirm confidently, to the end that they which have believed God may be careful to maintain good works. These things are good and profitable unto men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2026-07-26T00:42:35Z</dcterms:created>
  <dcterms:modified xsi:type="dcterms:W3CDTF">2026-07-26T00:42:35Z</dcterms:modified>
  <dc:title>Bible.com.au: TITUS 3:1-15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