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hort servants to be in subjection to their own masters, and to be well-pleasing to them in all things; not gainsay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purloining, but shewing all good fidelity; that they may adorn the doctrine of God our Saviour in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hath appeared, bringing salvation to all me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ng us, to the intent that, denying ungodliness and worldly lusts, we should live soberly and righteously and godly in this present worl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the blessed hope and appearing of the glory of our great God and Saviour Jesus Chri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, that he might redeem us from all iniquity, and purify unto himself a people for his own possession, zealous of good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eak and exhort and reprove with all authority. Let no man despis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peak thou the things which befit the sound doctrin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ged men be temperate, grave, soberminded, sound in faith, in love, in patienc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ged women likewise be reverent in demeanour, not slanderers nor enslaved to much wine, teachers of that which is goo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train the young women to love their husbands, to love their childr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oberminded, chaste, workers at home, kind, being in subjection to their own husbands, that the word of God be not blasphem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er men likewise exhort to be sobermind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shewing thyself an ensample of good works; in thy doctrine shewing uncorruptness, gravit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speech, that cannot be condemned; that he that is of the contrary part may be ashamed, having no evil thing to say of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TITUS 2:1-15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