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TUS 1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, a servant of God, and an apostle of Jesus Christ, according to the faith of God’s elect, and the knowledge of the truth which is according to godliness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ope of eternal life, which God, who cannot lie, promised before times eternal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n his own seasons manifested his word in the message, wherewith I was intrusted according to the commandment of God our Saviour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itus, my true child after a common faith: Grace and peace from God the Father and Christ Jesus our Saviou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cause left I thee in Crete, that thou shouldest set in order the things that were wanting, and appoint elders in every city, as I gave thee charge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man is blameless, the husband of one wife, having children that believe, who are not accused of riot or unrul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bishop must be blameless, as God’s steward; not selfwilled, not soon angry, no brawler, no striker, not greedy of filthy lucre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iven to hospitality, a lover of good, soberminded, just, holy, temperate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lding to the faithful word which is according to the teaching, that he may be able both to exhort in the sound doctrine, and to convict the gainsayer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are many unruly men, vain talkers and deceivers, specially they of the circumcision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e mouths must be stopped; men who overthrow whole houses, teaching things which they ought not, for filthy lucre’s sak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of themselves, a prophet of their own, said, Cretans are alway liars, evil beasts, idle glutton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testimony is true. For which cause reprove them sharply, that they may be sound in the faith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giving heed to Jewish fables, and commandments of men who turn away from the tru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pure all things are pure: but to them that are defiled and unbelieving nothing is pure; but both their mind and their conscience are defil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profess that they know God; but by their works they deny him, being abominable, and disobedient, and unto every good work reprobat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2026-09-20T14:22:45Z</dcterms:created>
  <dcterms:modified xsi:type="dcterms:W3CDTF">2026-09-20T14:22:45Z</dcterms:modified>
  <dc:title>Bible.com.au: TITUS 1:1-16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