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USANNA 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perverted their own mind, and turned away their eyes, that they might not look unto heaven, nor remember just judge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beit they both were wounded with her love, yet durst not one shew another his grie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y were ashamed to declare their lust, that they desired to have to do with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hey watched jealously from day to day to see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one said to the other, Let us now go home: for it is dinner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hen they were gone out, they parted the one from the other, and turning back again they came to the same place; and after that they had asked one another the cause, they acknowledged their lust: and then appointed they a time both together, when they might find her al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fell out, as they watched a fit day, she went in as aforetime with two maids only, and she was desirous to wash herself in the garden: for it was h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as nobody there save the two elders, that had hid themselves, and watched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 said to her maids, Bring me oil and washing balls, and shut the garden doors, that I may was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did as she bade them, and shut the garden doors, and went out themselves at the side doors to fetch the things that she had commanded them: and they saw not the elders, because they were h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dwelt a man in Babylon, and his name was Joak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when the maids were gone forth, the two elders rose up, and ran unto her,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the garden doors are shut, that no man can see us, and we are in love with thee; therefore consent unto us, and lie with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ou wilt not, we will bear witness against thee, that a young man was with thee: and therefore thou didst send away thy maids from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usanna sighed, and said, I am straitened on every side: for if I do this thing, it is death unto me: and if I do it not, I cannot escape your han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is better for me to fall into your hands, and not do it, than to sin in the sight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th that Susanna cried with a loud voice: and the two elders cried out against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ran the one, and opened the garden do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when the servants of the house heard the cry in the garden, they rushed in at the side door, to see what had befallen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 elders had told their tale, the servants were greatly ashamed: for there was never such a report made of Susan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on the morrow, when the people assembled to her husband Joakim, the two elders came full of their wicked intent against Susanna to put her to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took a wife, whose name was Susanna, the daughter of Helkias, a very fair woman, and one that feared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id before the people, Send for Susanna, the daughter of Helkias, Joakim’s wife. So they s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he came with her father and mother, her children, and all her ki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Susanna was a very delicate woman, and beauteous to beh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se wicked men commanded her to be unveiled, (for she was veiled) that they might be filled with her beau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her friends and all that saw her we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two elders stood up in the midst of the people, and laid their hands upon her h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weeping looked up toward heaven: for her heart trusted in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elders said, As we walked in the garden alone, this woman  came in with two maids, and shut the garden doors, and sent the maids aw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 young man, who there was hid, came unto her, and lay with 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e, being in a corner of the garden, saw this wickedness, and ran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 parents also were righteous, and taught their daughter according to the law of Mo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we saw them together, the man we could not hold: for he was stronger than we, and opened the doors, and leaped ou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having taken this woman, we asked who the young man was, but she would not tell us: these things do we testif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assembly believed them, as those that were elders of the people and judges: so they condemned her to de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Susanna cried out with a loud voice, and said, O everlasting God, that knowest the secrets, that knowest all things before they b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knowest that they have borne false witness against me, and, behold, I must die; whereas I never did such things as these men have maliciously invented against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heard her voi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fore when she was led away to be put to death, God raised up the holy spirit of a young youth, whose name was Dani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cried with a loud voice, I am clear from the blood of this wom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all the people turned them toward him, and said, What mean these words that thou hast spok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he standing in the midst of them said, Are ye such fools, ye sons of Israel, that without examination or knowledge of the truth ye have condemned a daughter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oakim was a great rich man, and had a fair garden joining unto his house: and to him resorted the Jews; because he was more honourable than all oth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Return again to the place of judgement: for these have borne false witness against 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erefore all the people turned again in haste, and the elders said unto him, Come, sit down among us, and shew it us, seeing God hath given thee the honour of an eld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said Daniel unto them, Put them asunder one far from another, and I will examine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when they were put asunder one from another, he called one of them, and said unto him, O thou that art waxen old in wickedness, now are thy sins come home to thee  which thou hast committed aforeti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in pronouncing unjust judgement, and condemning the innocent, and letting the guilty go free; albeit the Lord saith, The innocent and righteous shalt thou not sla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n, if thou sawest her, tell me, Under what tree sawest thou them companying together? Who answered, Under a mastick tre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Daniel said, Right well hast thou lied against thine own head; for even now the angel of God hath received the sentence of God and shall cut thee in tw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So he put him aside, and commanded to bring the other, and said unto him, O thou seed of Canaan, and not of Judah, beauty hath deceived thee, and lust hath perverted thine hear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us have ye dealt with the daughters of Israel, and they for fear companied with you: but the daughter of Judah would not abide your wickednes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ow therefore tell me, Under what tree didst thou take them companying together? Who answered, Under a holm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ame year there were appointed two of the ancients of the people to be judges, such as the Lord spake of, that wickedness came from Babylon from ancient judges, who were accounted to govern the peop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n said Daniel unto him, Right well hast thou also lied against thine own head: for the angel of God waiteth with the sword to cut thee in two, that he may destroy yo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With that all the assembly cried out with a loud voice, and blessed God, who saveth them that hope in hi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arose against the two elders, for Daniel had convicted them of false witness out of their own mout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according to the law of Moses they did unto them in such sort as they maliciously intended to do to their neighbour: and they put them to death, and the innocent blood was saved the same da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refore Helkias and his wife praised God for their daughter Susanna, with Joakim her husband, and all the kindred, because there was no dishonesty found in h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from that day forth was Daniel had in great reputation in the sight of the peopl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kept much at Joakim’s house: and all that had any suits in law came un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the people departed away at noon, Susanna went into her husband’s garden to wal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wo elders beheld her going in every day, and walking; and they were inflamed with love for her.]]></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2026-07-26T00:35:39Z</dcterms:created>
  <dcterms:modified xsi:type="dcterms:W3CDTF">2026-07-26T00:35:39Z</dcterms:modified>
  <dc:title>Bible.com.au: SUSANNA 1:1-64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