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, is but one; she is the only one of her mother; she is the choice one of her that bare her. The daughters saw her, and called her blessed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, to see the green plants of the valley, to see whether the vine budded, and the pomegranates were in flow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set me among the chariots of my princely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mite; return, return, that we may look upon thee. Why will ye look upon the Shulammite, as upon the dance of Mahanaim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hath thy beloved turned him, that we may seek him with thee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his flock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. Thy hair is as a flock of goats, that lie along the side of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ewes, which are come up from the washing; whereof every one hath twins, and none is bereaved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mples are like a piece of a pomegranate behind thy ve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2026-07-26T00:37:27Z</dcterms:created>
  <dcterms:modified xsi:type="dcterms:W3CDTF">2026-07-26T00:37:27Z</dcterms:modified>
  <dc:title>Bible.com.au: SONG OF SONGS 6:1-13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