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 evil, so shall no evil overtake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wrong, and it shall turn aside from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sow not upon the furrows of unrighteousness,And thou shalt not reap them sevenf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of the Lord preeminence,Neither of the king the seat of hon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fy not thyself in the presence of the Lord;And display not thy wisdom before the k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to be a judge,Lest thou be not able to take away iniquities;Lest haply thou fear the person of a mighty man,And lay a stumblingblock in the way of thy upright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 not against the multitude of the city,And cast not thyself down in the crow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not up sin twice;For in one sin  thou shalt not be unpuni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He will look upon the multitude of my gifts,And when I offer to the Most High God, he will accept 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inthearted in thy prayer;And neglect not to give alm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t a man to scorn when he is in the bitterness of his soul;For there is one who humbleth and exal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a lie against thy brother;Neither do the like to a fri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ot to make any manner of lie;For the custom thereof is not for g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te not in the multitude of elders;And repeat not thy words in thy pray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not laborious work;Neither husbandry, which the Most High hath  ordain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 not thyself among the multitude of sinners:Remember that wrath will not tar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thy soul greatly;For the punishment of the ungodly man is fire and the wor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nge not a friend for a thing indifferent;Neither a true brother for the gold of Ophi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o not a wise and good wife;For her grace is abov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reat not evil a servant that worketh truly,Nor a hireling that giveth thee  his lif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oul love a wise servant;Defraud him not of liber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attle? have an eye to them;And if they are profitable to thee, let them stay by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hildren? correct them,And bow down their neck from their y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daughters? give heed to their body,And make not thy face cheerful toward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y daughter in marriage, and thou shalt have accomplished a great matter:And give her to a man of understand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a wife after thy mind? cast her not out: But trust not thyself to one that is  hatefu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glory to thy father with thy whole heart;And forget not the pangs of thy mo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of them thou wast born:And what wilt thou recompense them for the things that they have done for the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 with all thy soul;And reverence his pries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thy strength love him that made thee;And forsake not his ministe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, and glorify the priest;And give him his portion, even as it is commanded thee;The firstfruits, and the trespass offering, and the gift of the shoulders,And the sacrifice of sanctification, and the firstfruits of holy th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o the poor man stretch out thy hand,That thy blessing may be perfect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hath grace in the sight of every man living;And for a dead man keep not back grac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anting to them that weep;And mourn with them that mour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slow to visit a sick man;For by such things thou shalt gain lov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 matters remember thy last end,And thou shalt never do amis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2026-09-20T14:23:34Z</dcterms:created>
  <dcterms:modified xsi:type="dcterms:W3CDTF">2026-09-20T14:23:34Z</dcterms:modified>
  <dc:title>Bible.com.au: SIRACH 7:1-36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