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5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law multiplieth offerings;He that taketh heed to the commandments sacrificeth a peace offer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quiteth a good turn offereth fine flour;And he that giveth alms sacrificeth a thank off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part from wickedness is a thing pleasing to the Lord;And to depart from unrighteousness is a propiti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at thou appear not in the presence of the Lord emp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se things are to be done  because of the command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ering of the righteous maketh the altar fat;And the sweet savour thereof is  before the Most Hig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a righteous man is acceptable;And the memorial thereof shall not be forgott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fy the Lord with a good eye,And stint not the firstfruits of thine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gift shew a cheerful countenance,And dedicate thy tithe with gla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Most High according as he hath given;And as thy hand hath found, give  with a good ey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recompenseth,And he will recompense thee sevenf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not to corrupt with gifts; for he will not receive them:And set not thy mind on an unrighteous sacrifice;For the Lord is judge,And with him is no respect of per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ccept any person against a poor man;And he will listen to the prayer of him that is wrong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in no wise despise the supplication of the fatherless;Nor the widow,  when she poureth out her ta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e tears of the widow run down her cheek?And is not her cry against him that hath caused them to fall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rveth God  according to his good pleasure shall be accepted,And his supplication shall reach unto the clou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the humble pierceth the clouds;And till it come nigh, he will not be comforted;And he will not depart, till the Most High shall visit;And he shall judge  righteously, and execute judgeme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will not be slack, neither will he be longsuffering toward them,Till he have crushed the loins of the unmerciful;And he shall repay vengeance to the heathen;Till he have taken away the multitude of the haughty,And broken in pieces the sceptres of the unrighteou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he have rendered to every  man according to his doings,And to  the works of men according to their devices;Till he have judged the cause of his people;And he shall make them to rejoice in his merc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is seasonable in the time of his afflicting them, As clouds of rain in the time of drou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SIRACH 35:1-20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