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? and we will call him blessed:For wonderful things hath he done among his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been tried thereby, and found perfect?Then let him glory.Who hath had the power to transgress, and hath not transgressed?And to do evil, and hath not done it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oods shall be made sure,And the congregation shall declare his alm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ttest thou at a great table?  be not greedy upon it,And say not, Many are the things upo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an evil eye is a wicked thing:What hath been created more evil than an eye?Therefore it sheddeth tears from every f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tch not thine hand whithersoever it looketh,And thrust not thyself with it into the d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y neighbour’s liking  by thine own;And be discreet in every poi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, as becometh  a man, those things which are set before thee;And eat not greedily, lest thou be ha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first to leave off for manners’ sake;And be not insatiable, lest thou off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sittest among many,Reach not out thy hand before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fulness that cometh of riches consumeth the flesh,And the anxiety thereof putteth away sleep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ufficient to a well-mannered man is a very little,And he doth not breathe hard upon his b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thy sleep cometh of moderate eating;He riseth early, and his wits are with him:The pain of wakefulness, and colic,And griping, are with an insatiable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hast been forced to eat,Rise up in the midst thereof, and thou shalt have re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my son, and despise me not,And at the last thou shalt find my words true: In all thy works be quick,And no disease shall come unto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at is liberal of his meat the lips shall bless;And the testimony of his excellence shall be belie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at is a niggard of his meat the city shall murmur at;And the testimony of his niggardness shall be sur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not thyself valiant in wine;For wine hath destroyed man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rnace proveth the temper of steel  by dipping;So doth wine prove  hearts in the quarreling of the prou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s good as life to men,If thou drink it in its measure:What life is there to a man that is without wine?And it hath been created to make men gl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drunk in season and  to satisfyIs joy of heart, and gladness of soul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ful anxiety will crave slumber;And  in a sore disease sleep will be bro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drunk largely is bitterness of soul,With provocation and conflic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unkenness increaseth the rage of a fool unto his hurt;It diminisheth strength, and addeth wou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not thy neighbour at a banquet of wine,Neither set him at nought in his mirth:Speak not unto him a word of reproach,And press not upon him by asking back a deb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ch man toileth in gathering money together;And when he resteth, he is filled with his good th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or man toileth in lack of substance;And when he resteth, he becometh need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gold shall not be justified;And he that followeth destruction shall himself have his fill of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been given over to ruin for the sake of gold;And their perdition  meeteth them face to f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stumblingblock unto them that sacrifice unto it;And every fool shall be taken therewi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rich that is found without blemish,And that goeth not after g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2026-07-26T00:36:50Z</dcterms:created>
  <dcterms:modified xsi:type="dcterms:W3CDTF">2026-07-26T00:36:50Z</dcterms:modified>
  <dc:title>Bible.com.au: SIRACH 31:1-31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