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4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RACH 30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cker thy child, and he shall make thee afraid:Play with him, and he will grieve the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ugh not with him, lest thou have sorrow with him;And thou shalt gnash thy teeth in the en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him no liberty in his youth, And wink not at his folli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w down his neck in his youth,And beat him on the sides while he is a child,Lest he wax stubborn, and be disobedient unto thee; And there shall be sorrow to thy soul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hastise thy son, and take pains with him,Lest his shameless behaviour be an offence unto the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is a poor man, being sound and strong of constitution,Than a rich man that is plagued in his bod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lth and a good constitution are better than all gold;And a strong body than wealth without measur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 riches better than health of body;And there is no gladness above the joy of the hear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ath is better than a bitter life, And  eternal rest than a continual sicknes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od things poured out upon a mouth that is closedAre as  messes of meat laid upon a grav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loveth his son will continue to lay stripes upon him,That he may have joy of him in the en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doth an offering profit an idol?For neither shall it eat nor smell:So is he that is afflicted of the Lord,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ing with his eyes and groaning,As an eunuch embracing a virgin and groaning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not over thy soul to sorrow;And afflict not thyself in thine own counsel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ladness of heart is the life of a man;And the joyfulness of a man is length of day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ve thine own soul, and comfort thy heart:And remove sorrow far from thee;For sorrow hath destroyed many,And there is no profit therein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vy and wrath shorten a man’s  days;And care bringeth old age before the tim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cheerful and good heartWill have a care of his meat and diet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chastiseth his son shall have profit of him,And shall glory of him among his acquaintanc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teacheth his son shall provoke his enemy to jealousy;And before friends he shall rejoice of hi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father dieth, and is as though he had not died;For he hath left one behind him like himself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his life, he saw and rejoiced in him; And when he died, he sorrowed not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eft behind him an avenger against his enemies,And one to requite kindness to his friend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maketh too much of his son shall bind up his wounds;And his heart will be troubled at every cr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unbroken horse becometh stubborn;And a son left at large becometh headstro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2026-07-26T00:36:53Z</dcterms:created>
  <dcterms:modified xsi:type="dcterms:W3CDTF">2026-07-26T00:36:53Z</dcterms:modified>
  <dc:title>Bible.com.au: SIRACH 30:1-25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