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hath found prudence;And he that discourseth in the ears of them that list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he that hath found wisdom!Yet is there none above him that feare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passeth all things:He that holdeth it, to whom shall he be liken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 any plague but the plague of the heart;And any wickedness but the wickedness of a woma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calamity, but a calamity from them that hate me;And any vengeance, but the vengeance of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head above the head of a serpent;And there is no wrath above the wrath of an enem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ather dwell with a lion and a dragon,Than keep house with a wicked wom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ness of a woman changeth her look,And darkeneth her countenance as a bear do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shall sit at meat among his neighbours,And when he heareth it he sigheth bitter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ree things I was beautified,And stood up beautiful before the Lord and men:The concord of brethren, and friendship of neighbours,And a woman and her husband that walk together in agreeme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alice is but little to the malice of a woman:Let the portion of a sinner fall on 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the going up a sandy way is  to the feet of the aged,So is a wife full of words to a quiet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w not thyself upon the beauty of a woman;And desire not a woman for her beau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ger, and impudence, and great reproach,If a woman maintain her husb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woman is abasement of heart,And sadness of countenance, and a wounded heart:A woman that will not make her husband happyIs as  hands that hang down, and palsied kne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 woman was  the beginning of sin;And because of her we all di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water an outlet;Neither to a wicked woman freedom of speec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go not  as thou wouldest have her,Cut her off from thy fles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ree sorts of men  my soul hateth,And I am greatly offended at their life:A poor man that is haughty, and a rich man that is a liar,And  an old man that is an adulterer lacking understand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y  youth thou hast not gathered,And how shouldest thou find in thine old ag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a thing is judgement for gray hairs,And for elders to know counsel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is the wisdom of old men,And thought and counsel to men that are in honour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experience is the crown of old men;And their glorying is the fear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nine things that I have thought of, and in mine heart counted happy;And the tenth I will utter with my tongue:A man that hath joy of his children;A man that liveth and looketh upon the fall of his enemie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dwelleth with a wife of understanding;And he that hath not slipped with his tongue;And he that hath not served a man that is unworthy of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2026-07-26T00:37:32Z</dcterms:created>
  <dcterms:modified xsi:type="dcterms:W3CDTF">2026-07-26T00:37:32Z</dcterms:modified>
  <dc:title>Bible.com.au: SIRACH 25:1-26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