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2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othful man is compared to a stone that is defiled;And every one will hiss him out in his disgr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othful man is compared to the filth of a dunghill:Every man that taketh it up will shake out his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ther hath shame in having begotten an uninstructed son; And a foolish  daughter is born to his lo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daughter shall inherit a husband of her own;And she that bringeth shame is the grief of him that begat 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hat is bold bringeth shame upon father and husband;And she shall be despised of them bo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seasonable discourse is as  music in mourning;But stripes and correction are wisdom at every seas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eacheth a fool is as  one that glueth a potsherd together;Even as  one that waketh a sleeper out of a deep sl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scourseth to a fool is as  one discoursing to a man that slumbereth;And at the end he will say, What is i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ep for the dead, for light hath failed him; And weep for a fool, for understanding hath failed him: Weep more sweetly for the dead, because he hath found rest;But the life of the fool is worse than d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days are the days of  mourning for the dead;But for a fool and an ungodly man, all the days of his lif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lk not much with a foolish man,And go not to one that hath no understanding:Beware of him, lest thou have trouble;And so  thou shalt not be  defiled in his onslaught:Turn aside from him, and thou shalt find rest;And so  thou shalt not be wearied in his mad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be heavier than lead?And what is the name thereof, but a fool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d, and salt, and a mass of iron, is easier to bear,Than a man without understand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ber girt and bound into a building shall not be loosed with shaking:So a heart established in due season on well advised counsel shall not be afra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art settled upon a thoughtful understandingIs as an ornament of plaister on a polished w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les set on a high place will not stand against the wind:So a fearful heart in the imagination of a fool will not stand against any fea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ricketh the eye will make tears to fall;And he that pricketh the heart maketh it to shew feel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asteth a stone at birds frayeth them away;And he that upbraideth a friend will dissolve friendshi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drawn a sword against a friend, despair not;For there may be a return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opened thy mouth against a friend, fear not;For there may be a reconciling;Except it be for upbraiding, and arrogance, and disclosing of a secret, and a treacherous blow:For these things every friend will fl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in trust with thy neighbour in his poverty,That in his prosperity thou mayest have gladness:Abide stedfast unto him in the time of his affliction,That thou mayest be heir with him in his inheritan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fire is the vapour and smoke of a furnace;So revilings before bloodsh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ashamed to shelter a friend;And I will not hide myself from his fac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evil happen unto me because of him,Every one that heareth it will beware of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set a watch over my mouth,And a seal of shrewdness upon my lips,That I fall not from it, and that my tongue destroy me not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2026-09-20T14:23:52Z</dcterms:created>
  <dcterms:modified xsi:type="dcterms:W3CDTF">2026-09-20T14:23:52Z</dcterms:modified>
  <dc:title>Bible.com.au: SIRACH 22:1-27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