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7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praise the name of his  holiness, That they may declare the majesty of his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dded unto them knowledge,And gave them a law of life for a herita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n everlasting covenant with them,And shewed them his judge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yes saw the majesty of his  glory;And their ear heard the glory of  his voi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Beware of all unrighteousness;And he gave them commandment, each man concerning his neighbou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ays are ever before him;They shall not be hid from his ey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nation he appointed a ruler;And Israel is the Lord’s port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reated man of the earth,And turned him back unto it aga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ir works are as the sun before him;And his eyes are continually upon their way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niquities are not hid from him;And all their sins are befor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the alms of a man is as a signet;And he will keep the bounty of a man as the apple of the ey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s he will rise up and recompense them,And render their recompense upon their he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unto them that repent he granteth a return;And he comforteth them that are losing patien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unto the Lord, and forsake sins:Make thy prayer before his  face, and lessen the offe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 to the Most High, and turn away from iniquity; And greatly hate the abominable th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give praise to the Most High in  the grave,Instead of them which live and return thanks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ksgiving perisheth from the dead, as from one that is not:He that is in life and health shall praise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days by number, and a set time,And gave them authority over the things that are there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the mercy of the Lord,And his forgiveness unto them that turn unto him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ngs cannot be in men,Because the son of man is not immorta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brighter than the sun? yet this faileth:And an evil man will think on flesh and blo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th upon the power of the height of heaven:And all men are earth and ash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ndued them with strength proper to them;And made them according to his own ima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the fear of  man upon all flesh,And gave him  to have dominion over beasts and fow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, and tongue, and eyes,Ears, and heart, gave he them to understand witha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lled them with the knowledge of wisdom,And shewed them good and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 his eye upon their hearts,To shew them the majesty of his wor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2026-07-26T00:36:05Z</dcterms:created>
  <dcterms:modified xsi:type="dcterms:W3CDTF">2026-07-26T00:36:05Z</dcterms:modified>
  <dc:title>Bible.com.au: SIRACH 17:1-32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