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is not comely in the mouth of a sinner;For it was not sent him from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aise shall be spoken in wisdom;And the Lord will prosp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through the Lord that I fell away;For thou shalt not do the things that he ha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he that caused me to err;For he hath no need of a sinful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th every abomination;And they that fear him love it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made man from the beginning,And left him in the hand of his own couns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ilt, thou shalt keep the commandments;And to perform faithfulness is of thine own  good plea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fire and water before thee:Thou shalt stretch forth thy hand unto whichsoever thou wi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man is life and death;And whichsoever he liketh, it shall be give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wisdom of the Lord:He is mighty in power, and beholdeth all thing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do this;And he that hath possession of the law shall obtain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yes are upon them that fear him;And he will take knowledge of every work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commanded any man to be ungodly;And he hath not given any man licence to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mother shall she meet him,And receive him as a wife married in her virgi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bread of understanding shall she feed him,And give him water of wisdom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stayed upon her, and shall not be moved;And shall rely upon her, and shall not be confound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exalt him above his neighbours;And in the midst of the congregation shall she open his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inherit joy, and a crown of gladness,And an everlasting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men shall not obtain her;And sinners shall not see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far from pride;And liars shall not remember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2026-07-26T00:37:48Z</dcterms:created>
  <dcterms:modified xsi:type="dcterms:W3CDTF">2026-07-26T00:37:48Z</dcterms:modified>
  <dc:title>Bible.com.au: SIRACH 15:1-20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