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presProps" Target="presProps.xml"/>
  <Relationship Id="rId39" Type="http://schemas.openxmlformats.org/officeDocument/2006/relationships/viewProps" Target="viewProps.xml"/>
  <Relationship Id="rId4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56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RACH 11:1-3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isdom of the lowly shall lift up his head,And make him to sit in the midst of great men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mmend not a man for his beauty;And abhor not a man for his outward appearanc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bee is little among such as fly;And her fruit is the chief of sweetmeat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lory not in the putting on of raiment,And exalt not thyself in the day of honour;For the works of the Lord are wonderful,And his works are hidden among men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ny  kings have sat down upon the ground;And one that was never thought of hath worn a diadem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ny mighty men have been greatly disgraced;And men of renown have been delivered into other men’s hand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lame not before thou hast examined:Understand first, and then rebuk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swer not before thou hast heard;And interrupt not in the midst of speech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trive not in a matter that concerneth thee not;And where sinners judge, sit not thou with them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son, be not busy about many matters:For if thou meddle much, thou shalt not be unpunished;And if thou pursue, thou shalt not overtake;And thou shalt not escape by fleeing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is one that toileth, and laboureth, and maketh haste,And is so much the more behin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is one that is sluggish, and hath need of help,Lacking in strength, and that aboundeth in poverty;And the eyes of the Lord looked upon him for good,And he set him up from his low estate,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lifted up his head;And many marvelled at him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od things and evil, life and death,Poverty and riches, are from the Lord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-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gift of the Lord remaineth with the godly,And his good pleasure shall prosper for ever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is that waxeth rich by his wariness and pinching,And this is the portion of his reward: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he saith, I have found rest,And now will I eat of my goods;Yet he knoweth not what time shall pass,And he shall leave them to others, and di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stedfast in thy covenant, and be conversant therein,And wax old in thy work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rvel not at the works of a sinner;But trust the Lord, and abide in thy labour:For it is an easy thing in the sight of the Lord swiftly on the sudden to make a poor man rich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blessing of the Lord is in the reward of the godly;And in an hour that cometh swiftly he maketh his blessing to flourish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y not, What use is there of me?And what from henceforth shall my good things be?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y not, I have sufficient,And from henceforth what harm shall happen unto me?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day of good things there is a forgetfulness of evil things;And in the day of evil things a man will not remember things that are good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t is an easy thing in the sight of the LordTo reward a man in the day of death according to his ways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affliction of an hour causeth forgetfulness of delight;And in the last end of a man is the revelation of his deeds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all no man blessed before his death;And a man shall be known in his children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ring not every man into thine house;For many are the plots of the deceitful man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 a decoy partridge in a cage, so is the heart of a proud man;And as one that is a spy, he looketh upon thy  falling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 lieth in wait to turn things that are good into evil;And in things that are praiseworthy he will lay blame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rom a spark of fire a heap of many coals is kindled;And a sinful man lieth in wait for blood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ake heed of an evil-doer, for he contriveth wicked things;Lest haply he bring upon thee blame for ever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ceive a stranger into thine house, and he will distract thee with brawls,And estrange thee from thine own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">
  <a:themeElements>
    <a:clrScheme name="Theme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2026-09-20T14:24:52Z</dcterms:created>
  <dcterms:modified xsi:type="dcterms:W3CDTF">2026-09-20T14:24:52Z</dcterms:modified>
  <dc:title>Bible.com.au: SIRACH 11:1-34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