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8: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e are not in the flesh, but in the spirit, if so be that the Spirit of God dwelleth in you. But if any man hath not the Spirit of Christ, he is none of 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Christ is in you, the body is dead because of sin; but the spirit is life because of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the Spirit of him that raised up Jesus from the dead dwelleth in you, he that raised up Christ Jesus from the dead shall quicken also your mortal bodies through his Spirit that dwelleth i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brethren, we are debtors, not to the flesh, to live after the fl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f ye live after the flesh, ye must die; but if by the spirit ye mortify the deeds of the body, ye shall 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s many as are led by the Spirit of God, these are sons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ye received not the spirit of bondage again unto fear; but ye received the spirit of adoption, whereby we cry, Abba, Fa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pirit himself beareth witness with our spirit, that we are children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children, then heirs; heirs of God, and joint-heirs with Christ; if so be that we suffer with him, that we may be also glorified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reckon that the sufferings of this present time are not worthy to be compared with the glory which shall be revealed to us-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is therefore now no condemnation to them that are in Christ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earnest expectation of the creation waiteth for the revealing of the sons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creation was subjected to vanity, not of its own will, but by reason of him who subjected it, in hop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the creation itself also shall be delivered from the bondage of corruption into the liberty of the glory of the children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e know that the whole creation groaneth and travaileth in pain together until n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not only so, but ourselves also, which have the firstfruits of the Spirit, even we ourselves groan within ourselves, waiting for our adoption, to wit, the redemption of our bo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by hope were we saved: but hope that is seen is not hope: for who hopeth for that which he see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we hope for that which we see not, then do we with patience wait for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n like manner the Spirit also helpeth our infirmity: for we know not how to pray as we ought; but the Spirit himself maketh intercession for us with groanings which cannot be utte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that searcheth the hearts knoweth what is the mind of the Spirit, because he maketh intercession for the saints according to the will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e know that to them that love God all things work together for good, even to them that are called according to his purpo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law of the Spirit of life in Christ Jesus made me free from the law of sin and of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whom he foreknew, he also foreordained to be conformed to the image of his Son, that he might be the firstborn among many brethr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om he foreordained, them he also called: and whom he called, them he also justified: and whom he justified, them he also glorif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then shall we say to these things? If God is for us, who is against 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that spared not his own Son, but delivered him up for us all, how shall he not also with him freely give us all th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shall lay anything to the charge of God’s elect? It is God that justifie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o is he that shall condemn? It is Christ Jesus that died, yea rather, that was raised from the dead, who is at the right hand of God, who also maketh intercession for u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 shall separate us from the love of Christ? shall tribulation, or anguish, or persecution, or famine, or nakedness, or peril, or sw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ven as it is written, For thy sake we are killed all the day long; We were accounted as sheep for the slaught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ay, in all these things we are more than conquerors through him that loved 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 am persuaded, that neither death, nor life, nor angels, nor principalities, nor things present, nor things to come, nor pow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at the law could not do, in that it was weak through the flesh, God, sending his own Son in the likeness of sinful flesh and as an offering for sin, condemned sin in the fles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r height, nor depth, nor any other creature, shall be able to separate us from the love of God, which is in Christ Jesus our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e ordinance of the law might be fulfilled in us, who walk not after the flesh, but after the spir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y that are after the flesh do mind the things of the flesh; but they that are after the spirit the things of the spir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mind of the flesh is death; but the mind of the spirit is life and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the mind of the flesh is enmity against God; for it is not subject to the law of God, neither indeed can it b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that are in the flesh cannot please God.]]></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2026-07-26T00:34:57Z</dcterms:created>
  <dcterms:modified xsi:type="dcterms:W3CDTF">2026-07-26T00:34:57Z</dcterms:modified>
  <dc:title>Bible.com.au: ROMANS 8:1-39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