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en, Did God cast off his people? God forbid. For I also am an Israelite, of the seed of Abraham, of the tribe of Benjam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id not cast off his people which he foreknew. Or wot ye not what the scripture saith of Elijah? how he pleadeth with God against Israel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y have killed thy prophets, they have digged down thine altars: and I am left alone, and they seek my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saith the answer of God unto him? I have left for myself seven thousand men, who have not bowed the knee to Ba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then at this present time also there is a remnant according to the election of gr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t is by grace, it is no more of works: otherwise grace is no more g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That which Israel seeketh for, that he obtained not; but the election obtained it, and the rest were hardene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as it is written, God gave them a spirit of stupor, eyes that they should not see, and ears that they should not hear, unto this very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th, Let their table be made a snare, and a trap, And a stumblingblock, and a recompense unto the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 darkened, that they may not see, And bow thou down their back al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en, Did they stumble that they might fall? God forbid: but by their fall salvation is come unto the Gentiles, for to provoke them to jealous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heir fall is the riches of the world, and their loss the riches of the Gentiles; how much more their fulnes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peak to you that are Gentiles. Inasmuch then as I am an apostle of Gentiles, I glorify my ministry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by any means I may provoke to jealousy them that are my flesh, and may save some of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casting away of them is the reconciling of the world, what shall the receiving of them be, but life from the dea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firstfruit is holy, so is the lump: and if the root is holy, so are the bran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some of the branches were broken off, and thou, being a wild olive, wast grafted in among them, and didst become partaker with them of the root of the fatness of the olive tre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not over the branches: but if thou gloriest, it is not thou that bearest the root, but the root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say then, Branches were broken off, that I might be grafted 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; by their unbelief they were broken off, and thou standest by thy faith. Be not highminded, but fea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God spared not the natural branches, neither will he spare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n the goodness and severity of God: toward them that fell, severity; but toward thee, God’s goodness, if thou continue in his goodness: otherwise thou also shalt be cut of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lso, if they continue not in their unbelief, shall be grafted in: for God is able to graft them in ag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ou wast cut out of that which is by nature a wild olive tree, and wast grafted contrary to nature into a good olive tree: how much more shall these, which are the natural branches, be grafted into their own olive tre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ould not, brethren, have you ignorant of this mystery, lest ye be wise in your own conceits, that a hardening in part hath befallen Israel, until the fulness of the Gentiles be come in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all Israel shall be saved: even as it is written, There shall come out of Zion the Deliverer; He shall turn away ungodliness from Jacob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my covenant unto them, When I shall take away their si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ouching the gospel, they are enemies for your sake: but as touching the election, they are beloved for the fathers’ sak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ifts and the calling of God are without repentan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ye in time past were disobedient to God, but now have obtained mercy by their disobedience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have these also now been disobedient, that by the mercy shewn to you they also may now obtain merc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th shut up all unto disobedience, that he might have mercy upon al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e depth of the riches both of the wisdom and the knowledge of God! how unsearchable are his judgments, and his ways past tracing out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hath known the mind of the Lord? or who hath been his counsellor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o hath first given to him, and it shall be recompensed unto him again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him, and through him, and unto him, are all things. To him be the glory for ever. A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2026-09-20T14:22:39Z</dcterms:created>
  <dcterms:modified xsi:type="dcterms:W3CDTF">2026-09-20T14:22:39Z</dcterms:modified>
  <dc:title>Bible.com.au: ROMANS 11:1-36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