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nother sign in heaven, great and marvelous, seven angels having seven plagues, which are the last, for in them is finished the wrath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as it were a glassy sea mingled with fire; and them that come victorious from the beast, and from his image, and from the number of his name, standing by the glassy sea, having harp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ing the song of Moses the servant of God, and the song of the Lamb, saying, Great and marvelous are thy works, O Lord God, the Almighty; righteous and true are thy ways, thou King of the ag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not fear, O Lord, and glorify thy name? for thou only art holy; for all the nations shall come and worship before thee; for thy righteous acts have been made manif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I saw, and the temple of the tabernacle of the testimony in heaven was ope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from the temple the seven angels that had the seven plagues, arrayed with precious stone, pure and bright, and girt about their breasts with golden gird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 four living creatures gave unto the seven angels seven golden bowls full of the wrath of God, who liveth for ever and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emple was filled with smoke from the glory of God, and from his power; and none was able to enter into the temple, till the seven plagues of the seven angels should be fini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2026-09-20T14:25:23Z</dcterms:created>
  <dcterms:modified xsi:type="dcterms:W3CDTF">2026-09-20T14:25:23Z</dcterms:modified>
  <dc:title>Bible.com.au: REVELATION 15:1-8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