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saying unto him that he should give me the little book. And he saith unto me, Take it, and eat it up; and it shall make thy belly bitter, but in thy mouth it shall be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when I had eaten it, my belly was made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y unto me, Thou must prophesy again over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strong angel coming down out of heaven, arrayed with a cloud; and the rainbow was upon his head, and his face was as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up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ried with a great voice, as a lion roareth: and when he cried, the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uttered their voices, I was about to write: and I heard a voice from heaven saying, Seal up th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ing upon the sea and upon the earth lifted up his right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the heaven and the things that are therein, and the earth and the things that are therein, and the sea and the things that are therein, that there shall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is about to sound, then is finished the mystery of God, according to the good tidings which he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I heard it again speaking with me, and saying, Go, take the book which is open in the hand of the angel that standeth upon the sea and upon the eart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REVELATION 10:1-11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