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eth; let the peoples tremble: he sitteth upon the cherubim; let the earth be mo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eat in Zion; and he is high above all the peopl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y great and terrible name: holy is h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strength also loveth judgment; thou dost establish equity, thou executest judgment and righteousness in Jacob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ye the LORD our God, and worship at his footstool: holy is h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and Aaron among his priests, and Samuel among them that call on his name; they called upon the LORD, and he answered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ke unto them in the pillar of cloud: they kept his testimonies, and the statute that he gave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nsweredst them, O LORD our God: thou wast a God that forgavest them, though thou tookest vengeance of their do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ye the LORD our God, and worship at his holy hill; for the LORD our God is ho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2026-09-20T14:24:58Z</dcterms:created>
  <dcterms:modified xsi:type="dcterms:W3CDTF">2026-09-20T14:24:58Z</dcterms:modified>
  <dc:title>Bible.com.au: PSALMS 99:1-9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