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most high above all the earth: thou art exalted far above all go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that love the LORD, hate evil: he preserveth the souls of his saints; he delivereth them out of the hand of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is sown for the righteous, and gladness for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ye righteous; and give thanks to his hol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earth rejoice; let the multitude of isles be gl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darkness are round about him: righteousness and judgment are the foundation of his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re goeth before him, and burneth up his adversaries round ab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s lightened the world: the earth saw, and tremb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melted like wax at the presence of the LORD, at the presence of the Lord of the whole earth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his righteousness, and all the peoples have seen his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amed be all they that serve graven images, that boast themselves of idols: worship him, all ye go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d and was glad, and the daughters of Judah rejoiced; because of thy judgments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2026-07-26T00:53:10Z</dcterms:created>
  <dcterms:modified xsi:type="dcterms:W3CDTF">2026-07-26T00:53:10Z</dcterms:modified>
  <dc:title>Bible.com.au: PSALMS 97:1-12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