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orship the LORD in the beauty of holiness: tremble before him,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among the nations, The LORD reigneth: the world also is stablished that it cannot be moved: he shall judge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s be glad, and let the earth rejoice; let the sea roar, and the fulness thereof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ield exult, and all that is therein; then shall all the trees of the wood sing for joy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, for he cometh; for he cometh to judge the earth: he shall judge the world with righteousness, and the peoples with his tr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ING unto the LORD a new song: sing unto the LORD, all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, bless his name; shew forth his salvation from day to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his glory among the nations, his marvelous works among all the peop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LORD, and highly to be praised: he is to be feared above all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gods of the peoples are idols: but the LORD mad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and majesty are before him: strength and beauty are in his sanctua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ye kindreds of the peoples, give unto the LORD glory and streng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: bring an offering, and come into his cou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PSALMS 96:1-13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