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presProps" Target="presProps.xml"/>
  <Relationship Id="rId17" Type="http://schemas.openxmlformats.org/officeDocument/2006/relationships/viewProps" Target="viewProps.xml"/>
  <Relationship Id="rId1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3051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5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OME, let us sing unto the LORD: let us make a joyful noise to the rock of our salvation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us come before his presence with thanksgiving, let us make a joyful noise unto him with psalm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LORD is a great God, and a great King above all god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s hand are the deep places of the earth; the heights of the mountains are his also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ea is his, and he made it; and his hands formed the dry land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 come, let us worship and bow down; let us kneel before the LORD our Maker: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is our God, and we are the people of his pasture, and the sheep of his hand. Today, Oh that ye would hear his voice!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rden not your heart, as at Meribah, as in the day of Massah in the wilderness: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your fathers tempted me, proved me, and saw my wor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ty years long was I grieved with that generation, and said, It is a people that do err in their heart, and they have not known my ways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fore I sware in my wrath, that they should not enter into my re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6">
  <a:themeElements>
    <a:clrScheme name="Theme7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2026-09-20T14:23:59Z</dcterms:created>
  <dcterms:modified xsi:type="dcterms:W3CDTF">2026-09-20T14:23:59Z</dcterms:modified>
  <dc:title>Bible.com.au: PSALMS 95:1-11 (RV)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