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332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94:1-2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planted the ear, shall he not hear? he that formed the eye, shall he not see?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chastiseth the nations, shall not he correct, even he that teacheth man knowledge?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knoweth the thoughts of man, that they are vanity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ed is the man whom thou chastenest, O LORD, and teachest out of thy law;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thou mayest give him rest from the days of adversity, until the pit be digged for the wicked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LORD will not cast off his people, neither will he forsake his inheritanc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judgment shall return unto righteousness: and all the upright in heart shall follow it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will rise up for me against the evil-doers? who will stand up for me against the workers of iniquity?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nless the LORD had been my help, my soul had soon dwelt in silenc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I said, My foot slippeth; thy mercy, O LORD, held me up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LORD, thou God to whom vengeance belongeth, thou God to whom vengeance belongeth, shine forth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multitude of my thoughts within me thy comforts delight my soul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all the throne of wickedness have fellowship with thee, which frameth mischief by statute?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gather themselves together against the soul of the righteous, and condemn the innocent blood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LORD hath been my high tower; and my God the rock of my refuge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hath brought upon them their own iniquity, and shall cut them off in their own evil; the LORD our God shall cut them off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ft up thyself, thou judge of the earth: render to the proud their desert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how long shall the wicked, how long shall the wicked triumph?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prate, they speak arrogantly: all the workers of iniquity boast themselve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break in pieces thy people, O LORD, and afflict thine heritag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lay the widow and the stranger, and murder the fatherles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say, The LORD shall not see, neither shall the God of Jacob consider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nsider, ye brutish among the people: and ye fools, when will ye be wise?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">
  <a:themeElements>
    <a:clrScheme name="Theme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2026-07-26T00:50:47Z</dcterms:created>
  <dcterms:modified xsi:type="dcterms:W3CDTF">2026-07-26T00:50:47Z</dcterms:modified>
  <dc:title>Bible.com.au: PSALMS 94:1-23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