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5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93:1-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reigneth; he is apparelled with majesty; the LORD is apparelled, he hath girded himself with strength: the world also is stablished, that it cannot be move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throne is established of old: thou art from everlasting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loods have lifted up, O LORD, the floods have lifted up their voice; the floods lift up their wav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ove the voices of many waters, the mighty breakers of the sea, the LORD on high is might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testimonies are very sure: holiness becometh thine house, O LORD, for evermor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2026-07-26T00:54:12Z</dcterms:created>
  <dcterms:modified xsi:type="dcterms:W3CDTF">2026-07-26T00:54:12Z</dcterms:modified>
  <dc:title>Bible.com.au: PSALMS 93:1-5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