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LORD, art my refuge! thou hast made the Most High thy habitatio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evil befall thee, neither shall any plague come nigh thy ten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give his angels charge over thee, to keep thee in all thy 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ar thee up in their hands, lest thou dash thy foot against a st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tread upon the lion and adder: the young lion and the serpent shalt thou trample under fee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set his love upon me, therefore will I deliver him: I will set him on high, because he hath known my na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all upon me, and I will answer him; I will be with him in trouble: I will deliver him, and honour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long life will I satisfy him, and shew him my salva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welleth in the secret place of the Most High shall abide under the shadow of the Almigh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of the LORD, He is my refuge and my fortress; my God, in whom I tru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deliver thee from the snare of the fowler, and from the noisome pestil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over thee with his pinions, and under his wings shalt thou take refuge: his truth is a shield and a buckl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be afraid for the terror by night, nor for the arrow that flieth by day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estilence that walketh in darkness, nor for the destruction that wasteth at noon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ousand shall fall at thy side, and ten thousand at thy right hand; but it shall not come nigh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with thine eyes shalt thou behold, and see the reward of the wick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2026-07-26T00:44:26Z</dcterms:created>
  <dcterms:modified xsi:type="dcterms:W3CDTF">2026-07-26T00:44:26Z</dcterms:modified>
  <dc:title>Bible.com.au: PSALMS 91:1-16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