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judge the world in righteousness, he shall minister judgment to the peoples in upright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so will be a high tower for the oppressed, a high tower in times of trouble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at know thy name will put their trust in thee; for thou, LORD, hast not forsaken them that seek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praises to the LORD, which dwelleth in Zion: declare among the people his doing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maketh inquisition for blood remembereth them: he forgetteth not the cry of the poo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upon me, O LORD; behold my affliction which I suffer of them that hate me, thou that liftest me up from the gates of death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shew forth all thy praise: in the gates of the daughter of Zion, I will rejoice in thy salva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s are sunk down in the pit that they made: in the net which they hid is their own foot tak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made himself known, he hath executed judgment: the wicked is snared in the work of his own hands. Higaion. Selah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shall return to Sheol, even all the nations that forget Go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Muthlabben.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needy shall not alway be forgotten, nor the expectation of the poor perish for ev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LORD; let not man prevail: let the nations be judged in thy sigh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them in fear, O LORD: let the nations know themselves to be but men. Selah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thanks unto the LORD with my whole heart; I will shew forth all thy marvelous work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glad and exult in thee: I will sing praise to thy name, O thou Most Hig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ine enemies turn back, they stumble and perish at thy presen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maintained my right and my cause; thou satest in the throne judging righteousl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rebuked the nations, thou hast destroyed the wicked, thou hast blotted out their name for ever and ev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nemy are come to an end, they are desolate for ever; and the cities which thou hast overthrown, their very memorial is perish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sitteth as king for ever: he hath prepared his throne for judgmen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2026-07-26T00:53:29Z</dcterms:created>
  <dcterms:modified xsi:type="dcterms:W3CDTF">2026-07-26T00:53:29Z</dcterms:modified>
  <dc:title>Bible.com.au: PSALMS 9:1-20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