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who is a mighty one, like unto thee, O JAH? and thy faithfulness is round about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ulest the pride of the sea: when the waves thereof arise, thou stillest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Rahab in pieces, as one that is slain; thou hast scattered thine enemies with the arm of thy streng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ine, the earth also is thine: the world and the fulness thereof, thou hast found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and the south, thou hast created them: Tabor and Hermon rejoice in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 mighty arm: strong is thy hand, and high is thy right h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 judgment are the foundation of thy throne: mercy and truth go before thy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that know the joyful sound: they walk, O LORD, in the light of thy counte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name do they rejoice all the day: and in thy righteousness are they exal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lory of their strength: and in thy favour our horn shall be exal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shield belongeth unto the LORD; and our king to the Holy One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pakest in vision to thy saints, and saidst, I have laid help upon one that is mighty; I have exalted one chosen out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 with my holy oil have I anointed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my hand shall be established; mine arm also sha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shall not exact upon him; nor the son of wickedness afflic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at down his adversaries before him, and smite them that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ithfulness and my mercy shall be with him; and in my name shall his horn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also on the sea, and his right hand on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ry unto me, Thou art my father, my God, and the rock of my salv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make him my firstborn, the highest of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mercies of the LORD for ever: with my mouth will I make known thy faithfulness to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ercy will I keep for him for evermore, and my covenant shall stand fast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also will I make to endure for ever, and his throne as the days of he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forsake my law, and walk not in my judgme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reak my statutes, and keep not my commandment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visit their transgression with the rod, and their iniquity with strip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will I not utterly take from him, nor suffer my faithfulness to fai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venant will I not break, nor alter the thing that is gone out of my lip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worn by my holiness; I will not lie unto David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endure for ever, and his throne as the sun before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stablished for ever as the moon, and as the faithful witness in the sky. Sela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aid, Mercy shall be built up for ever; thy faithfulness shalt thou establish in the very heaven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 and rejected, thou hast been wroth with thine anoint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bhorred the covenant of thy servant: thou hast profaned his crown even to the groun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down all his hedges; thou hast brought his strong holds to r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pass by the way spoil him: he is become a reproach to his neighbou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exalted the right hand of his adversaries; thou hast made all his enemies to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turnest back the edge his sword, and hast not made him to stand in the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his brightness to cease, and cast his throne down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his youth hast thou shortened: thou hast covered him with shame. Selah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hid thyself for ever? how long shall thy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member how short my time is: for what vanity hast thou created all the children of me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covenant with my chosen, I have sworn unto David my servant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shall live and not see death, that shall deliver his soul from the power of Sheol? Selah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y former mercies, which thou swarest unto David in thy faithfulness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the reproach of thy servants; how I do bear in my bosom the reproach of all the mighty peoples: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ine enemies have reproached, O LORD, wherewith they have reproached the footsteps of thine anointe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for evermore. Amen,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will I establish for ever, and build up thy throne to all generations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praise thy wonders, O LORD; thy faithfulness also in the assembly of the holy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can be compared unto the LORD? who among the sons of the mighty is like unto the LOR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d very terrible in the council of the holy ones, and to be feared above all them that are round about him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2026-07-26T00:44:27Z</dcterms:created>
  <dcterms:modified xsi:type="dcterms:W3CDTF">2026-07-26T00:44:27Z</dcterms:modified>
  <dc:title>Bible.com.au: PSALMS 89:1-52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