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0435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SALMS 88:1-18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put mine acquaintance far from me; thou hast made me an abomination unto them: I am shut up, and I cannot come forth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ine eye wasteth away by reason of affliction: I have called daily upon thee, O LORD, I have spread forth my hands unto thee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ilt thou shew wonders to the dead? shall they that are deceased arise and praise thee? Selah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lovingkindness be declared in the grave? or thy faithfulness in Destruction?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hall thy wonders be known in the dark? and thy righteousness in the land of forgetfulness?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unto thee, O LORD, have I cried, and in the morning shall my prayer come before thee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RD, why castest thou off my soul? why hidest thou thy face from me?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fflicted and ready to die from my youth up: while I suffer thy terrors I am distracte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fierce wrath is gone over me; thy terrors have cut me off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came round about me like water all the day long; they compassed me about together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ong, a Psalm of the sons of Korah; for the Chief Musician; set to Mahalath Leannoth. Maschil of Heman the Ezrahite.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ver and friend hast thou put far from me, and mine acquaintance into darknes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 LORD, the God of my salvation, I have cried day and night before thee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t my prayer enter into thy presence; incline thine ear unto my cry: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my soul is full of troubles, and my life draweth nigh unto Sheol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counted with them that go down into the pit; I am as a man that hath no help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ast off among the dead, like the slain that lie in the grave, whom thou rememberest no more; and they are cut off from thy hand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hast laid me in the lowest pit, in dark places, in the deep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y wrath lieth hard upon me, and thou hast afflicted me with all thy waves. Selah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2026-07-26T00:54:14Z</dcterms:created>
  <dcterms:modified xsi:type="dcterms:W3CDTF">2026-07-26T00:54:14Z</dcterms:modified>
  <dc:title>Bible.com.au: PSALMS 88:1-18 (RV)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