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48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87:1-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salm of the sons of Korah; a Song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foundation is in the holy mountain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loveth the gates of Zion more than all the dwellings of Jacob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lorious things are spoken of thee, O city of God. Selah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make mention of Rahab and Babylon as among them that know me: behold Philistia, and Tyre, with Ethiopia; this one was born ther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of Zion it shall be said, This one and that one was born in her; and the Most High himself shall establish her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hall count, when he writeth up the peoples, this one was born there. Selah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hat sing as well as they that dance shall say, All my fountains are in the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2">
  <a:themeElements>
    <a:clrScheme name="Theme9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2026-09-20T14:23:36Z</dcterms:created>
  <dcterms:modified xsi:type="dcterms:W3CDTF">2026-09-20T14:23:36Z</dcterms:modified>
  <dc:title>Bible.com.au: PSALMS 87:1-7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