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6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down thine ear, O LORD, and answer me; for I am poor and need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rve my soul; for I am godly: O thou my God, save thy servant that trusteth in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unto me, O Lord; for unto thee do I cry all the day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the soul of thy servant; for unto thee, O Lord, do I lift up my so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Lord, art good, and ready to forgive, and plenteous in mercy unto all them that call upon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O LORD, unto my prayer; and hearken unto the voice of my supplic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my trouble I will call upon thee; for thou wilt answ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like unto thee among the gods, O Lord; neither are there any works like unto thy work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ations whom thou hast made shall come and worship before thee, O Lord; and they shall glorify thy na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great, and doest wondrous things: thou art God al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hy way, O LORD; I will walk in thy truth: unite my heart to fear thy na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, O Lord my God, with my whole heart; and I will glorify thy name for evermo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thy mercy toward me; and thou hast delivered my soul from the lowest p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e proud are risen up against me, and the congregation of violent men have sought after my soul, and have not set thee before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art a God full of compassion and gracious, slow to anger, and plenteous in mercy and tr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urn unto me, and have mercy upon me; give thy strength unto thy servant, and save the son of thine handmai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me a token for good; that they which hate me may see it, and be ashamed, because thou, LORD, hast holpen me, and comforted me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2026-09-20T14:24:22Z</dcterms:created>
  <dcterms:modified xsi:type="dcterms:W3CDTF">2026-09-20T14:24:22Z</dcterms:modified>
  <dc:title>Bible.com.au: PSALMS 86:1-17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