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hear what God the LORD will speak: for he will speak peace unto his people, and to his saints: but let them not turn again to fol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is salvation is nigh them that fear him; that glory may dwell in our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rcy and truth are met together; righteousness and peace have kissed each 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th springeth out of the earth; and righteousness hath looked down from heav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LORD shall give that which is good; and our land shall yield her increa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shall go before him; and shall make his footsteps a way to walk 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ou hast been favourable unto thy land: thou hast brought back the captivity of Jacob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forgiven the iniquity of thy people, thou hast covered all their sin. Selah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taken away all thy wrath: thou hast turned thyself from the fierceness of thine ang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us, O God of our salvation, and cause thine indignation toward us to cea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be angry with us for ever? wilt thou draw out thine anger to all generation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not quicken us again: that thy people may rejoice in the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us thy mercy, O LORD, and grant us thy salv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2026-07-26T00:44:25Z</dcterms:created>
  <dcterms:modified xsi:type="dcterms:W3CDTF">2026-07-26T00:44:25Z</dcterms:modified>
  <dc:title>Bible.com.au: PSALMS 85:1-13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