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presProps" Target="presProps.xml"/>
  <Relationship Id="rId19" Type="http://schemas.openxmlformats.org/officeDocument/2006/relationships/viewProps" Target="viewProps.xml"/>
  <Relationship Id="rId2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4326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84:1-12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 LORD God of hosts, hear my prayer: give ear, O God of Jacob. Selah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hold, O God our shield, and look upon the face of thine anointed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a day in thy courts is better than a thousand. I had rather be a doorkeeper in the house of my God, than to dwell in the tents of wickedness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 LORD God is a sun and a shield: the LORD will give grace and glory: no good thing will he withhold from them that walk uprightly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 LORD of hosts, blessed is the man that trusteth in thee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 Chief Musician; set to the Gittith. A Psalm of the sons of Korah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ow amiable are thy tabernacles, O LORD of hosts!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soul longeth, yea, even fainteth for the courts of the LORD; my heart and my flesh cry out unto the living God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ea, the sparrow hath found her an house, and the swallow a nest for herself, where she may lay her young, even thine altars, O LORD of hosts, my King, and my God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lessed are they that dwell in thy house: they will be still praising thee. Selah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lessed is the man whose strength is in thee; in whose heart are the highways to Zion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assing through the valley of Weeping they make it a place of springs; yea, the early rain covereth it with blessings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go from strength to strength, every one of them appeareth before God in Zion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8">
  <a:themeElements>
    <a:clrScheme name="Theme2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8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2026-07-26T00:49:49Z</dcterms:created>
  <dcterms:modified xsi:type="dcterms:W3CDTF">2026-07-26T00:49:49Z</dcterms:modified>
  <dc:title>Bible.com.au: PSALMS 84:1-12 (RV)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