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3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syria also is joined with them; they have holpen the children of Lot. Selah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ou unto them as unto Midian; as to Sisera, as to Jabin, at the river Kishon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perished at En-dor; they became as dung for the ear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ir nobles like Oreb and Zeeb; yea, all their princes like Zebah and Zalmunna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aid, Let us take to ourselves in possession the habitations of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God, make them like the whirling dust; as stubble before the wi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fire that burneth the forest, and as the flame that setteth the mountains on fire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pursue them with thy tempest, and terrify them with thy stor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ll their faces with confusion; that they may seek thy name, O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ashamed and dismayed for ever; yea, let them be confounded and perish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, 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know that thou alone, whose name is JEHOVAH, art the Most High over all the ear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keep not thou silence: hold not thy peace, and be not still, O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ine enemies make a tumult: and they that hate thee have lifted up the hea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ake crafty counsel against thy people, and consult together against thy hidden on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aid, Come, and let us cut them off from being a nation; that the name of Israel may be no more in remembran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have consulted together with one consent; against thee do they make a covenant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nts of Edom and the Ishmaelites; Moab, and the Hagarenes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bal, and Ammon, and Amalek; Philistia with the inhabitants of Tyr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2026-07-26T00:44:22Z</dcterms:created>
  <dcterms:modified xsi:type="dcterms:W3CDTF">2026-07-26T00:44:22Z</dcterms:modified>
  <dc:title>Bible.com.au: PSALMS 83:1-18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