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0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broughtest a vine out of Egypt: thou didst drive out the nations, and plantedst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reparedst room before it, and it took deep root, and filled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were covered with the shadow of it, and the boughs thereof were like cedars of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nt out her branches unto the sea, and her shoots unto the Ri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hast thou broken down her fences, so that all they which pass by the way do pluck her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oar out of the wood doth ravage it, and the wild beasts of the field feed on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gain, we beseech thee, O God of hosts: look down from heaven, and behold, and visit this vin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tock which thy right hand hath planted, and the branch that thou madest strong for thyself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urned with fire, it is cut down: they perish at the rebuke of thy countenan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hand be upon the man of thy right hand, upon the son of man whom thou madest strong for thyself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Shoshannim Eduth. 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we not go back from thee: quicken thou us, and we will call upon thy name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us again, O LORD God of hosts; cause thy face to shine, and we shall be sav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, O Shepherd of Israel, thou that leadest Joseph like a flock; thou that sittest upon the cherubim, shine fo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Ephraim and Benjamin and Manasseh, stir up thy might, and come to save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us again, O God; and cause thy face to shine, and we shall be sav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God of hosts, how long wilt thou be angry against the prayer of thy peopl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fed them with the bread of tears, and given them tears to drink in large measu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us a strife unto our neighbours: and our enemies laugh among themsel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us again, O God of hosts; and cause thy face to shine, and we shall be sav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2026-07-26T00:53:29Z</dcterms:created>
  <dcterms:modified xsi:type="dcterms:W3CDTF">2026-07-26T00:53:29Z</dcterms:modified>
  <dc:title>Bible.com.au: PSALMS 80:1-19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