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0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8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hief Musician; set to the Gittith.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, our Lord, how excellent is thy name in all the earth! who hast set thy glory upon the heaven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t of the mouth of babes and sucklings hast thou established strength, because of thine adversaries, that thou mightest still the enemy and the aveng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consider thy heavens, the work of thy fingers, the moon and the stars, which thou hast ordained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is man, that thou art mindful of him? and the son of man, that thou visitest him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 hast made him but little lower than God, and crownest him with glory and honou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madest him to have dominion over the works of thy hands; thou hast put all things under his feet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sheep and oxen, yea, and the beasts of the field;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owl of the air, and the fish of the sea, whatsoever passeth through the paths of the sea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, our Lord, how excellent is thy name in all the earth!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6">
  <a:themeElements>
    <a:clrScheme name="Theme3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2026-09-20T14:23:52Z</dcterms:created>
  <dcterms:modified xsi:type="dcterms:W3CDTF">2026-09-20T14:23:52Z</dcterms:modified>
  <dc:title>Bible.com.au: PSALMS 8:1-9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