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8:1-7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ght not be as their fathers, a stubborn and rebellious generation; a generation that set not their heart aright, and whose spirit was not stedfast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Ephraim, being armed and carrying bows, turned back in the day of batt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ept not the covenant of God, and refused to walk in his law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rgat his doings, and his wondrous works that he had shewed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ous things did he in the sight of their fathers, in the land of Egypt, in the field of Zo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ave the sea, and caused them to pass through; and he made the waters to stand as an heap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-time also he led them with a cloud, and all the night with a light of fi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lave rocks in the wilderness, and gave them drink abundantly as out of the depth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streams also out of the rock, and caused waters to run down like riv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ent they on still to sin against him, to rebel against the Most High in the dese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chil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empted God in their heart by asking meat for their lu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pake against God; they said, Can God prepare a table in the wilderness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mote the rock, that waters gushed out, and streams overflowed; can he give bread also? will he provide flesh for his peopl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heard, and was wroth: and a fire was kindled against Jacob, and anger also went up against Israe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believed not in God, and trusted not in his salv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commanded the skies above, and opened the doors of heaven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ained down manna upon them to eat, and gave them of the corn of hea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did eat the bread of the mighty: he sent them meat to the fu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d the east wind to blow in the heaven: and by his power he guided the south win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ned flesh also upon them as the dust, and winged fowl as the sand of the seas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my people, to my law; incline your ears to the words of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t it fall in the midst of their camp, round about their habit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did eat, and were well filled; and he gave them that they lusted aft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not estranged from their lust, their meat was yet in their mouth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nger of God went up against them, and slew of the fattest of them, and smote down the young men of Israe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is they sinned still, and believed not in his wondrous work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ir days did he consume in vanity, and their years in terro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slew them, then they inquired after him: and they returned and sought God earl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membered that God was their rock, and the Most High God their redeem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flattered him with their mouth, and lied unto him with their tongu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heart was not right with him, neither were they faithful in his coven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pen my mouth in a parable; I will utter dark sayings of old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, being full of compassion, forgave their iniquity, and destroyed them not: yea, many a time turned he his anger away, and did not stir up all his wrat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embered that they were but flesh; a wind that passeth away, and cometh not aga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 did they rebel against him in the wilderness, and grieve him in the desert!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urned again and tempted God, and provoked the Holy One of Israel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membered not his hand, nor the day when he redeemed them from the adversar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set his signs in Egypt, and his wonders in the field of Zoan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urned their rivers into blood, and their streams, that they could not drink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mong them swarms of flies, which devoured them; and frogs, which destroyed the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also their increase unto the caterpiller, and their labour unto the locust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ir vines with hail, and their sycomore trees with fro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we have heard and known, and our fathers have told u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over their cattle also to the hail, and their flocks to hot thunderbolt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 upon them the fierceness of his anger, wrath, and indignation, and trouble, a band of angels of evil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a path for his anger; he spared not their soul from death, but gave their life over to the pestilence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mote all the firstborn in Egypt, the chief of their strength in the tents of Ham: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led forth his own people like sheep, and guided them in the wilderness like a flock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safely, so that they feared not: but the sea overwhelmed their enemies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them to the border of his sanctuary, to this mountain, which his right hand had purchase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ove out the nations also before them, and allotted them for an inheritance by line, and made the tribes of Israel to dwell in their tents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tempted and rebelled against the Most High God, and kept not his testimonies;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urned back, and dealt treacherously like their fathers: they were turned aside like a deceitful b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not hide them from their children, telling to the generation to come the praises of the LORD, and his strength, and his wondrous works that he hath done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provoked him to anger with their high places, and moved him to jealousy with their graven images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heard this, he was wroth, and greatly abhorred Israel: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e forsook the tabernacle of Shiloh, the tent which he placed among men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livered his strength into captivity, and his glory into the adversary’s hand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his people over also unto the sword; and was wroth with his inheritance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devoured their young men; and their maidens had no marriage-song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priests fell by the sword; and their widows made no lamentation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waked as one out of sleep, like a mighty man that shouteth by reason of wine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mote his adversaries backward: he put them to a perpetual reproach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refused the tent of Joseph, and chose not the tribe of Ephraim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established a testimony in Jacob, and appointed a law in Israel, which he commanded our fathers, that they should make them known to their children: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ose the tribe of Judah, the mount Zion which he loved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uilt his sanctuary like the heights, like the earth which he hath established for ever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ose David also his servant, and took him from the sheepfolds: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following the ewes that give suck he brought him, to feed Jacob his people, and Israel his inheritance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fed them according to the integrity of his heart; and guided them by the skilfulness of his hands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eneration to come might know them, even the children which should be born; who should arise and tell them to their childr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set their hope in God, and not forget the works of God, but keep his commandment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PSALMS 78:1-72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