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presProps" Target="presProps.xml"/>
  <Relationship Id="rId35" Type="http://schemas.openxmlformats.org/officeDocument/2006/relationships/viewProps" Target="viewProps.xml"/>
  <Relationship Id="rId3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50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73:1-2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OOK III.A Psalm of Asaph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urely God is good to Israel, even to such as are pure in heart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as for me, my feet were almost gone; my steps had well nigh slipped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 was envious at the arrogant, when I saw the prosperity of the wicked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re are no bands in their death: but their strength is firm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are not in trouble as other men; neither are they plagued like other men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pride is as a chain about their neck; violence covereth them as a garment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ir eyes stand out with fatness: they have more than heart could wish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scoff, and in wickedness utter oppression: they speak loftily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have set their mouth in the heavens, and their tongue walketh through the earth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his people return hither: and waters of a full cup are wrung out by them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say, How doth God know? and is there knowledge in the Most High?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hold, these are the wicked; and, being alway at ease, they increase in riches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urely in vain have I cleansed my heart, and washed my hands in innocency;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all the day long have I been plagued, and chastened every morning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I had said, I will speak thus; behold, I had dealt treacherously with the generation of thy children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I thought how I might know this, it was too painful for me;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ntil I went into the sanctuary of God, and considered their latter end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urely thou settest them in slippery places: thou castest them down to destruction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are they become a desolation in a moment! they are utterly consumed with terrors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a dream when one awaketh; so, O Lord, when thou awakest, thou shalt despise their image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my heart was grieved, and I was pricked in my reins: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brutish was I, and ignorant; I was as a beast before thee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evertheless I am continually with thee: thou hast holden my right hand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shalt guide me with thy counsel, and afterward receive me to glory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m have I in heaven but thee? and there is none upon earth that I desire beside thee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flesh and my heart faileth: but God is the strength of my heart and my portion for ever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, lo, they that are far from thee shall perish: thou hast destroyed all them that go a whoring from thee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t is good for me to draw near unto God: I have made the Lord GOD my refuge, that I may tell of all thy works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5">
  <a:themeElements>
    <a:clrScheme name="Theme7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2026-09-20T14:23:52Z</dcterms:created>
  <dcterms:modified xsi:type="dcterms:W3CDTF">2026-09-20T14:23:52Z</dcterms:modified>
  <dc:title>Bible.com.au: PSALMS 73:1-28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