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coff, and in wickedness utter oppression: they speak lofti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et their mouth in the heavens, and their tongue walketh through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is people return hither: and waters of a full cup are wrung out by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y, How doth God know? and is there knowledge in the Most High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se are the wicked; and, being alway at ease, they increase in rich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n vain have I cleansed my heart, and washed my hands in innocency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 day long have I been plagued, and chastened every mo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said, I will speak thus; behold, I had dealt treacherously with the generation of thy childr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hought how I might know this, it was too painful for m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I went into the sanctuary of God, and considered their latter e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II.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ou settest them in slippery places: thou castest them down to destruc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re they become a desolation in a moment! they are utterly consumed with terro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ream when one awaketh; so, O Lord, when thou awakest, thou shalt despise their imag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heart was grieved, and I was pricked in my reins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brutish was I, and ignorant; I was as a beast before th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I am continually with thee: thou hast holden my right h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guide me with thy counsel, and afterward receive me to glo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have I in heaven but thee? and there is none upon earth that I desire beside the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and my heart faileth: but God is the strength of my heart and my portion for 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y that are far from thee shall perish: thou hast destroyed all them that go a whoring from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is good to Israel, even to such as are pure in hea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good for me to draw near unto God: I have made the Lord GOD my refuge, that I may tell of all thy work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my feet were almost gone; my steps had well nigh slipp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envious at the arrogant, when I saw the prosperity of the wick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are no bands in their death: but their strength is fir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ot in trouble as other men; neither are they plagued like other m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pride is as a chain about their neck; violence covereth them as a gar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yes stand out with fatness: they have more than heart could wis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2026-07-26T00:44:26Z</dcterms:created>
  <dcterms:modified xsi:type="dcterms:W3CDTF">2026-07-26T00:44:26Z</dcterms:modified>
  <dc:title>Bible.com.au: PSALMS 73:1-28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