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70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1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st me not off in the time of old age; forsake me not when my strength faile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ine enemies speak concerning me; and they that watch for my soul take counsel together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, God hath forsaken him: pursue and take him; for there is none to deliv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be not far from me: O my God, make haste to help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ashamed and consumed that are adversaries to my soul; let them be covered with reproach and dishonour that seek my hur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hope continually, and will praise thee yet more and mor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mouth shall tell of thy righteousness, and of thy salvation all the day; for I know not the numbers thereof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come with the mighty acts of the Lord GOD: I will make mention of thy righteousness, even of thine onl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thou hast taught me from my youth; and hitherto have I declared thy wondrous work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even when I am old and grayheaded, O God, forsake me not; until I have declared thy strength unto the next generation, thy might to every one that is to co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e, O LORD, do I put my trust: let me never be ashame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righteousness also, O God, is very high; thou who hast done great things, O God, who is like unto thee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, which hast shewed us many and sore troubles, shalt quicken us again, and shalt bring us up again from the depths of the eart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crease thou my greatness, and turn again and comfort 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lso praise thee with the psaltery, even thy truth, O my God: unto thee will I sing praises with the harp, O thou Holy One of Israe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ips shall greatly rejoice when I sing praises unto thee; and my soul, which thou hast redeem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tongue also shall talk of thy righteousness all the day long: for they are ashamed, for they are confounded, that seek my hur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 in thy righteousness, and rescue me: bow down thine ear unto me, and save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thou to me a rock of habitation, whereunto I may continually resort: thou hast given commandment to save me; for thou art my rock and my fortre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cue me, O my God, out of the hand of the wicked, out of the hand of the unrighteous and cruel ma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art my hope, O Lord GOD: thou art my trust from my you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e have I been holden up from the womb: thou art he that took me out of my mother’s bowels: my praise shall be continually of the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s a wonder unto many; but thou art my strong refug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mouth shall be filled with thy praise, and with thy honour all the da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2026-07-26T01:52:36Z</dcterms:created>
  <dcterms:modified xsi:type="dcterms:W3CDTF">2026-07-26T01:52:36Z</dcterms:modified>
  <dc:title>Bible.com.au: PSALMS 71:1-24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