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iggaion of David, which he sang unto the LORD; concerning the words of Cush a Benjam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my God, in thee do I put my trust: save me from all them that pursue me, and deliver 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he tear my soul like a lion, rending it in pieces, while there is none to deli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my God, if I have done this; if there be iniquity in my hand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rewarded evil unto him that was at peace with me; (yea, I have delivered him that without cause was mine adversary: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enemy pursue my soul, and overtake it; yea, let him tread my life down to the earth, and lay my glory in the dust. Sela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, in thine anger, lift up thyself against the rage of mine adversaries: and awake for me; thou hast commanded judg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 congregation of the peoples compass thee about: and over them return thou on hig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inistereth judgment to the peoples: judge me, O LORD, according to my righteousness, and to mine integrity that is in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let the wickedness of the wicked come to an end, but establish thou the righteous: for the righteous God trieth the hearts and rei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hield is with God, which saveth the upright in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a righteous judge, yea, a God that hath indignation every d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turn not, he will whet his sword; he hath bent his bow, and made it read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also prepared for him the instruments of death; he maketh his arrows fiery shaf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travaileth with iniquity; yea, he hath conceived mischief, and brought forth falseho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ade a pit, and digged it, and is fallen into the ditch which he mad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ischief shall return upon his own head, and his violence shall come down upon his own pat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unto the LORD according to his righteousness: and will sing praise to the name of the LORD Most Hig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2026-09-20T14:23:35Z</dcterms:created>
  <dcterms:modified xsi:type="dcterms:W3CDTF">2026-09-20T14:23:35Z</dcterms:modified>
  <dc:title>Bible.com.au: PSALMS 7:1-17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