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6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Song, 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a joyful noise unto God, all the earth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forth the glory of his name: make his praise glorio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unto God, How terrible are thy works! through the greatness of thy power shall thine enemies submit themselves unto the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earth shall worship thee, and shall sing unto thee; they shall sing to thy name. Selah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and see the works of God; he is terrible in his doing toward the children of m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urned the sea into dry land: they went through the river on foot: there did we rejoice in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uleth by his might for ever; his eyes observe the nations: let not the rebellious exalt themselves. Selah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bless our God, ye peoples, and make the voice of his praise to be hear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holdeth our soul in life, and suffereth not our feet to be mov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, O God, hast proved us: thou hast tried us, as silver is tri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broughtest us into the net; thou layedst a sore burden upon our loi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caused men to ride over our heads; we went through fire and through water; but thou broughtest us out into a wealthy pla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come into thy house with burnt offerings, I will pay thee my vows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my lips have uttered, and my mouth hath spoken, when I was in distres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offer unto thee burnt offerings of fatlings, with the incense of rams; I will offer bullocks with goats. Selah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and hear, all ye that fear God, and I will declare what he hath done for my sou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ied unto him with my mouth, and he was extolled with my tongu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regard iniquity in my heart, the Lord will not hear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verily God hath heard; he hath attended to the voice of my praye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God, which hath not turned away my prayer, nor his mercy from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2026-09-20T14:25:05Z</dcterms:created>
  <dcterms:modified xsi:type="dcterms:W3CDTF">2026-09-20T14:25:05Z</dcterms:modified>
  <dc:title>Bible.com.au: PSALMS 66:1-20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