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hall be made to stumble, their own tongue being against them: all that see them shall wag the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men shall fear; and they shall declare the work of God, and shall wisely consider of his do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be glad in the LORD, and shall trust in him; and all the upright in heart shal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, O God, in my complaint: preserve my life from fear of the enem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me from the secret counsel of evil-doers; from the tumult of the workers of iniqu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whet their tongue like a sword, and have aimed their arrows, even bitter word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shoot in secret places at the perfect: suddenly do they shoot at him, and fear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rage themselves in an evil purpose; they commune of laying snares privily; they say, Who shall see the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out iniquities; We have accomplished, say they, a diligent search: and the inward thought of every one, and the heart, is d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shoot at them; with an arrow suddenly shall they be wou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2026-07-26T00:45:10Z</dcterms:created>
  <dcterms:modified xsi:type="dcterms:W3CDTF">2026-07-26T00:45:10Z</dcterms:modified>
  <dc:title>Bible.com.au: PSALMS 64:1-10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