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was in the wildernes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my God; early will I seek thee: my soul thirsteth for thee, my flesh longeth for thee, in a dry and weary land, where no water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ve I looked upon thee in the sanctuary, to see thy power and thy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lovingkindness is better than life; my lips shall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I bless thee while I live: I will lift up my hands in th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be satisfied as with marrow and fatness; and my mouth shall praise thee with joyful lip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remember thee upon my bed, and meditate on thee in the night watc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my help, and in the shadow of thy wings will I rejo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olloweth hard after thee: thy right hand upholdeth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that seek my soul, to destroy it, shall go into the lower part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given over to the power of the sword: they shall be a portion for fox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shall rejoice in God: every one that sweareth by him shall glory; for the mouth of them that speak lies shall be stopp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PSALMS 63:1-11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