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sing praise unto thy name for ever, that I may daily perform my v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a stringed instrument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 attend un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 of the earth will I call unto thee, when my heart is overwhelmed: 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refuge for me, a strong tower from the enem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well in thy tabernacle for ever: I will take refuge in the covert of thy wings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heard my vows: thou hast given me the heritage of those that fear thy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rolong the king’s life: his years shall be as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abide before God for ever: O prepare lovingkindness and truth, that they may preserv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PSALMS 61:1-8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