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, set to the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ine anger,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for I am withered away: O LORD, heal me; for my bones are vex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also is sore vexed: and thou, O LORD, how lo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, deliver my soul: save me for thy lovingkindness’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death there is no remembrance of thee: in Sheol who shall give thee thank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with my groaning; every night make I my bed to swim; I water my couch with my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wasteth away because of grief; it waxeth old because of all mine adversa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all ye workers of iniquity; for the LORD hath heard the voice of my weep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heard my supplication; the LORD will receive my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ine enemies shall be ashamed and sore vexed: they shall turn back, they shall be ashamed sudden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PSALMS 6:1-10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