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: when he fled from Saul, in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, be merciful unto me; for my soul taketh refuge in thee: yea, in the shadow of thy wings will I take refuge, until these calamities be overpa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y unto God Most High; unto God that performeth all things f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nd from heaven, and save me, when he that would swallow me up reproacheth; SelahGod shall send forth his mercy and his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among lions; I lie among them that are set on fire, even the sons of men, whose teeth are spears and arrows, and their tongue a sharp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; let thy glory be above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repared a net for my steps; thy soul is bowed down: they have digged a pit before me; they are fallen into the midst thereof themselves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fixed, O God, my heart is fixed: I will sing, yea, I will sing prai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 up, my glory; awake, psaltery and harp: I myself will awake right ear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O Lord, among the peoples: I will sing praises unto thee among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unto the heavens, and thy truth unto the sk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; let thy glory be above all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PSALMS 57:1-11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