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Jonath elem rehokim. A Psalm of David: Michtam: when the Philistines took him in Ga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merciful unto me, O God; for man would swallow me up: all the day long he fighting oppresseth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nemies would swallow me up all the day long: for they be many that fight proudly against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ime I am afraid, I will put my trust in th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God I will praise his word: in God have I put my trust, I will not be afraid; what can flesh do unto m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day long they wrest my words: all their thoughts are against me for evi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ather themselves together, they hide themselves, they mark my steps, even as they have waited for my sou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they escape by iniquity? in anger cast down the peoples, O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ellest my wanderings: put thou my tears into thy bottle; are they not in thy book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mine enemies turn back in the day that I call: this I know, that God is for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God will I praise his word: in the LORD will I praise his w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God have I put my trust, I will not be afraid; what can man do unto m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vows are upon me, O God: I will render thank offerings unto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delivered my soul from death: hast thou not delivered my feet from falling? that I may walk before God in the light of the liv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2026-09-20T14:24:40Z</dcterms:created>
  <dcterms:modified xsi:type="dcterms:W3CDTF">2026-09-20T14:24:40Z</dcterms:modified>
  <dc:title>Bible.com.au: PSALMS 56:1-13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