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Maschil of David: when the Ziphite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in thy m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violent men have sought after my soul: they have not set God before them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of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quite the evil unto mine enemies: destroy thou them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freewill offering will I sacrifice unto thee: I will give thanks unto thy name, O LORD,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; and mine eye hath seen my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2026-07-26T00:54:14Z</dcterms:created>
  <dcterms:modified xsi:type="dcterms:W3CDTF">2026-07-26T00:54:14Z</dcterms:modified>
  <dc:title>Bible.com.au: PSALMS 54:1-7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