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Mahalath. Maschil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Corrupt are they, and have done abominable iniquity;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down from heaven upon the children of men, to see if there were any that did understand, that did seek afte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them is gone back; they are 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workers of iniquity no knowledge? who eat up my people as they eat bread, and call not up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, where no fear was: for God hath scattered the bones of him that encampeth against thee; thou hast put them to shame, because God hath reject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God bringeth back the captivity of his people, then shall Jacob rejoice, and Israel shall be gl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PSALMS 53:1-6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