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9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2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 for me, I am like a green olive tree in the house of God: I trust in the mercy of God for ever and ev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ive thee thanks for ever, because thou hast done it: and I will wait on thy name, for it is good, in the presence of thy saint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. Maschil of David: when Doeg the Edomite came and told Saul, and said unto him, David is come to the house of Ahimelec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boastest thou thyself in mischief, O mighty man? the mercy of God endureth continuall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tongue deviseth very wickedness; like a sharp razor, working deceitfull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lovest evil more than good; and lying rather than to speak righteousness. Selah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lovest all devouring words, O thou deceitful tongu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shall likewise destroy thee for ever, he shall take thee up, and pluck thee out of thy tent, and root thee out of the land of the living. Selah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also shall see it, and fear, and shall laugh at him, saying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, this is the man that made not God his strength; but trusted in the abundance of his riches, and strengthened himself in his wickednes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2026-07-26T00:44:24Z</dcterms:created>
  <dcterms:modified xsi:type="dcterms:W3CDTF">2026-07-26T00:44:24Z</dcterms:modified>
  <dc:title>Bible.com.au: PSALMS 52:1-9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